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eb6584f2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eb6584f2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eb6584f2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eb6584f2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0eb6584f2e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0eb6584f2e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eb6584f2e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eb6584f2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eb6584f2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eb6584f2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eb6584f2e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eb6584f2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eb6584f2e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eb6584f2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eb6584f2e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eb6584f2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90250" y="488250"/>
            <a:ext cx="8079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Kaggle : GiveMeSomeCredit Data Analysis</a:t>
            </a:r>
            <a:r>
              <a:rPr b="1" lang="en" sz="3200"/>
              <a:t> </a:t>
            </a:r>
            <a:endParaRPr b="1"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Sandheep Gopinath</a:t>
            </a: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Building with Logistic Regression</a:t>
            </a:r>
            <a:endParaRPr/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0288" y="721675"/>
            <a:ext cx="7282526" cy="216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6101" y="2989375"/>
            <a:ext cx="7111776" cy="195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Building with Neural Networks</a:t>
            </a: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0250" y="842925"/>
            <a:ext cx="5362575" cy="306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/>
        </p:nvSpPr>
        <p:spPr>
          <a:xfrm>
            <a:off x="632000" y="4283800"/>
            <a:ext cx="8119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The data has to be converted to np array and the dimension had to be changed by using np.expand_dims so as to fit the model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Building with Neural Networks</a:t>
            </a:r>
            <a:endParaRPr/>
          </a:p>
        </p:txBody>
      </p:sp>
      <p:pic>
        <p:nvPicPr>
          <p:cNvPr id="155" name="Google Shape;155;p24"/>
          <p:cNvPicPr preferRelativeResize="0"/>
          <p:nvPr/>
        </p:nvPicPr>
        <p:blipFill rotWithShape="1">
          <a:blip r:embed="rId3">
            <a:alphaModFix/>
          </a:blip>
          <a:srcRect b="14936" l="-1770" r="1769" t="5742"/>
          <a:stretch/>
        </p:blipFill>
        <p:spPr>
          <a:xfrm>
            <a:off x="903475" y="2921950"/>
            <a:ext cx="6807951" cy="190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7276" y="1086775"/>
            <a:ext cx="6160336" cy="183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61" name="Google Shape;161;p25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5"/>
          <p:cNvSpPr txBox="1"/>
          <p:nvPr>
            <p:ph type="title"/>
          </p:nvPr>
        </p:nvSpPr>
        <p:spPr>
          <a:xfrm>
            <a:off x="490250" y="488250"/>
            <a:ext cx="8121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Summary</a:t>
            </a:r>
            <a:endParaRPr b="1" sz="1900"/>
          </a:p>
          <a:p>
            <a:pPr indent="-539750" lvl="0" marL="457200" rtl="0" algn="l">
              <a:spcBef>
                <a:spcPts val="1000"/>
              </a:spcBef>
              <a:spcAft>
                <a:spcPts val="0"/>
              </a:spcAft>
              <a:buSzPts val="4900"/>
              <a:buChar char="-"/>
            </a:pPr>
            <a:r>
              <a:rPr lang="en" sz="1900"/>
              <a:t>For the unbalanced dataset, the Accuracy score was higher but the AUC score was low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The high accuracy in unbalanced dataset was because of the model doing predictions in the same class always and that class consisted of 93% of the total data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For the balanced dataset, where we had to drop a large number of data points, the Accuracy was low. However, the AUC had increased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The neural network models were slightly better than Logistic regression.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Kaggle Score : 77.286%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Dataset</a:t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1100075" y="1968350"/>
            <a:ext cx="2527200" cy="218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0025" y="1968376"/>
            <a:ext cx="2527300" cy="21872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/>
          <p:nvPr/>
        </p:nvSpPr>
        <p:spPr>
          <a:xfrm>
            <a:off x="5353975" y="2002050"/>
            <a:ext cx="2527200" cy="218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4">
            <a:alphaModFix/>
          </a:blip>
          <a:srcRect b="0" l="4525" r="0" t="0"/>
          <a:stretch/>
        </p:blipFill>
        <p:spPr>
          <a:xfrm>
            <a:off x="5353975" y="2002075"/>
            <a:ext cx="2527200" cy="21872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/>
          <p:nvPr/>
        </p:nvSpPr>
        <p:spPr>
          <a:xfrm>
            <a:off x="791450" y="4393650"/>
            <a:ext cx="359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60% Training data and 40% Testing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5534575" y="4354100"/>
            <a:ext cx="216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Baseline Accuracy : 93%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4" name="Google Shape;84;p1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Biased Dataset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" name="Google Shape;86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Since the dataset is biased towards one class there is a high chance that the model will predict more of the outputs as Class 1. The models will also show </a:t>
            </a:r>
            <a:r>
              <a:rPr lang="en" sz="2400"/>
              <a:t>accuracy around 93% with least training. 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Values</a:t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0" y="913400"/>
            <a:ext cx="9144000" cy="192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93" name="Google Shape;93;p16"/>
          <p:cNvSpPr txBox="1"/>
          <p:nvPr/>
        </p:nvSpPr>
        <p:spPr>
          <a:xfrm>
            <a:off x="6239750" y="4015275"/>
            <a:ext cx="146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Test Data Info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3363"/>
            <a:ext cx="9143999" cy="192937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/>
        </p:nvSpPr>
        <p:spPr>
          <a:xfrm>
            <a:off x="3997725" y="545575"/>
            <a:ext cx="14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Train Data Info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0" y="3137975"/>
            <a:ext cx="9144000" cy="192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4150125" y="2813975"/>
            <a:ext cx="14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Test</a:t>
            </a:r>
            <a:r>
              <a:rPr b="1"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Data Info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141598"/>
            <a:ext cx="9144002" cy="1922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03" name="Google Shape;103;p17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Missing values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5" name="Google Shape;105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The dataset has missing values in Number Of dependents and Income in both training and test dataset. 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Handling Missing Values</a:t>
            </a:r>
            <a:endParaRPr sz="4000"/>
          </a:p>
        </p:txBody>
      </p:sp>
      <p:sp>
        <p:nvSpPr>
          <p:cNvPr id="111" name="Google Shape;111;p18"/>
          <p:cNvSpPr/>
          <p:nvPr/>
        </p:nvSpPr>
        <p:spPr>
          <a:xfrm>
            <a:off x="5427925" y="1434750"/>
            <a:ext cx="2669400" cy="1012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Kmeans Clustering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112" name="Google Shape;112;p18"/>
          <p:cNvSpPr/>
          <p:nvPr/>
        </p:nvSpPr>
        <p:spPr>
          <a:xfrm>
            <a:off x="5427925" y="2770150"/>
            <a:ext cx="2669400" cy="1012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Mean and Mode to replace</a:t>
            </a:r>
            <a:endParaRPr sz="1900">
              <a:solidFill>
                <a:schemeClr val="lt1"/>
              </a:solidFill>
            </a:endParaRPr>
          </a:p>
        </p:txBody>
      </p:sp>
      <p:cxnSp>
        <p:nvCxnSpPr>
          <p:cNvPr id="113" name="Google Shape;113;p18"/>
          <p:cNvCxnSpPr>
            <a:stCxn id="111" idx="2"/>
            <a:endCxn id="112" idx="0"/>
          </p:cNvCxnSpPr>
          <p:nvPr/>
        </p:nvCxnSpPr>
        <p:spPr>
          <a:xfrm>
            <a:off x="6762625" y="2447550"/>
            <a:ext cx="0" cy="32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Handling Missing Values</a:t>
            </a:r>
            <a:endParaRPr sz="4000"/>
          </a:p>
        </p:txBody>
      </p:sp>
      <p:sp>
        <p:nvSpPr>
          <p:cNvPr id="119" name="Google Shape;119;p19"/>
          <p:cNvSpPr/>
          <p:nvPr/>
        </p:nvSpPr>
        <p:spPr>
          <a:xfrm>
            <a:off x="5427925" y="1434750"/>
            <a:ext cx="2669400" cy="1012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Random Forest Classifier (60.8% accuracy) 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for predicting the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NumberOfDependents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" name="Google Shape;120;p19"/>
          <p:cNvSpPr/>
          <p:nvPr/>
        </p:nvSpPr>
        <p:spPr>
          <a:xfrm>
            <a:off x="5427925" y="2770150"/>
            <a:ext cx="2669400" cy="1012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Random Forest Regressor (84% accuracy)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for predicting the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MonthlyIncome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1" name="Google Shape;121;p19"/>
          <p:cNvCxnSpPr>
            <a:stCxn id="119" idx="2"/>
            <a:endCxn id="120" idx="0"/>
          </p:cNvCxnSpPr>
          <p:nvPr/>
        </p:nvCxnSpPr>
        <p:spPr>
          <a:xfrm>
            <a:off x="6762625" y="2447550"/>
            <a:ext cx="0" cy="32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26" name="Google Shape;126;p20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Normalisation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8" name="Google Shape;128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Using StandardScaler to bring all attributes to a common range. 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</a:t>
            </a:r>
            <a:endParaRPr/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075" y="844900"/>
            <a:ext cx="4401718" cy="421965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/>
          <p:nvPr>
            <p:ph idx="4294967295" type="body"/>
          </p:nvPr>
        </p:nvSpPr>
        <p:spPr>
          <a:xfrm>
            <a:off x="5255475" y="1547175"/>
            <a:ext cx="3231300" cy="21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Two attributes which had high correlation more than 0.90 were dropped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100"/>
              <a:t>NumberOfTime60-89DaysPastDueNotWorse </a:t>
            </a:r>
            <a:endParaRPr b="1"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/>
              <a:t>and 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100"/>
              <a:t>NumberOfTimes90DaysLate</a:t>
            </a:r>
            <a:endParaRPr b="1"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